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Como Evaluar Un proyecto de Network Marketing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TEST PARA ANALIZAR UNA OPORTUNIDAD DE NEGOCIOS DE NETWORK MARKETING</a:t>
            </a:r>
          </a:p>
        </p:txBody>
      </p:sp>
    </p:spTree>
    <p:extLst>
      <p:ext uri="{BB962C8B-B14F-4D97-AF65-F5344CB8AC3E}">
        <p14:creationId xmlns:p14="http://schemas.microsoft.com/office/powerpoint/2010/main" val="29239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LIDERAZGO Y EQUIPO ADECUADO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Una máxima  de negocios dice que el liderazgo lo puede construir todo o por el contrario lo puede destruir en muy poco tiempo.</a:t>
            </a:r>
          </a:p>
          <a:p>
            <a:r>
              <a:rPr lang="es-ES" dirty="0"/>
              <a:t>La importancia de los lideres en una organización multinivel es absoluta pues si no hay un liderazgo adecuado la compañía no crecerá y los que es mas importante usted tampoco</a:t>
            </a:r>
          </a:p>
          <a:p>
            <a:r>
              <a:rPr lang="es-ES" dirty="0"/>
              <a:t>En este momento cualquier información llega a toda la red en cuestión de minutos, con lo que una mala decisión o un comentario desafortunado se hace viral en un instante</a:t>
            </a:r>
          </a:p>
          <a:p>
            <a:r>
              <a:rPr lang="es-ES" dirty="0"/>
              <a:t>La mujer del cesar no solo tiene que ser decente sino también parecerlo.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5399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LIDERAZGO Y EQUIPO ADECUADO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presidente es una figura pública y respetada socialmente?</a:t>
            </a:r>
          </a:p>
          <a:p>
            <a:r>
              <a:rPr lang="es-ES" dirty="0"/>
              <a:t>La persona que me enseñó el negocio es alguien en quien confíe?</a:t>
            </a:r>
          </a:p>
          <a:p>
            <a:r>
              <a:rPr lang="es-ES" dirty="0"/>
              <a:t>Conozco a alguno de los lideres?</a:t>
            </a:r>
          </a:p>
          <a:p>
            <a:r>
              <a:rPr lang="es-ES" dirty="0"/>
              <a:t>Los lideres son personas de fácil acceso?</a:t>
            </a:r>
          </a:p>
          <a:p>
            <a:r>
              <a:rPr lang="es-ES" dirty="0"/>
              <a:t>Valora de 0 a 3 cada punto y haya la media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571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6. MOMENTO ADECUADO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Un momento es correcto o incorrecto dependiendo de varios factores y estos factores pueden afectar de manera clara al crecimiento y desarrollo de tu negocio</a:t>
            </a:r>
          </a:p>
          <a:p>
            <a:r>
              <a:rPr lang="es-ES" dirty="0"/>
              <a:t>Las  personas y comentarios como !! Esta compañía está en </a:t>
            </a:r>
            <a:r>
              <a:rPr lang="es-ES" dirty="0" err="1"/>
              <a:t>caida</a:t>
            </a:r>
            <a:r>
              <a:rPr lang="es-ES" dirty="0"/>
              <a:t>!!  !! Ha salido en la tele por un escándalo!! . Este tipo de comentarios afectan y mucho al crecimiento de la red.</a:t>
            </a:r>
          </a:p>
          <a:p>
            <a:r>
              <a:rPr lang="es-ES" dirty="0"/>
              <a:t>Está la compañía generando </a:t>
            </a:r>
            <a:r>
              <a:rPr lang="es-ES" dirty="0" err="1"/>
              <a:t>momentun</a:t>
            </a:r>
            <a:r>
              <a:rPr lang="es-ES" dirty="0"/>
              <a:t> de alguna manera?</a:t>
            </a:r>
          </a:p>
        </p:txBody>
      </p:sp>
    </p:spTree>
    <p:extLst>
      <p:ext uri="{BB962C8B-B14F-4D97-AF65-F5344CB8AC3E}">
        <p14:creationId xmlns:p14="http://schemas.microsoft.com/office/powerpoint/2010/main" val="425003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6. MOMENTO ADECUADO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Cuantos años de vida tiene la compañía?</a:t>
            </a:r>
          </a:p>
          <a:p>
            <a:r>
              <a:rPr lang="es-ES" dirty="0"/>
              <a:t>Cuanto años lleva en el país?</a:t>
            </a:r>
          </a:p>
          <a:p>
            <a:r>
              <a:rPr lang="es-ES" dirty="0"/>
              <a:t>Cuantos distribuidores tiene la compañía?</a:t>
            </a:r>
          </a:p>
          <a:p>
            <a:r>
              <a:rPr lang="es-ES" dirty="0"/>
              <a:t>Cuanto tiempo tengo para dedicarle en serio al proyecto?</a:t>
            </a:r>
          </a:p>
          <a:p>
            <a:r>
              <a:rPr lang="es-ES" dirty="0"/>
              <a:t>La empresa está creciendo cada año?</a:t>
            </a:r>
          </a:p>
          <a:p>
            <a:r>
              <a:rPr lang="es-ES" dirty="0"/>
              <a:t>En cuantos mercados o países puedo desarrollar esta oportunidad?</a:t>
            </a:r>
          </a:p>
          <a:p>
            <a:r>
              <a:rPr lang="es-ES" dirty="0"/>
              <a:t>Valora de 0 a 3 cada punto y haya la media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48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FINALES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Empresa correcta ?  ............................              Puntos</a:t>
            </a:r>
          </a:p>
          <a:p>
            <a:r>
              <a:rPr lang="es-ES" dirty="0"/>
              <a:t>Producto o servicio ganador ? ..........              Puntos</a:t>
            </a:r>
          </a:p>
          <a:p>
            <a:r>
              <a:rPr lang="es-ES" dirty="0"/>
              <a:t>Plan de compensación adecuado?....              Puntos</a:t>
            </a:r>
          </a:p>
          <a:p>
            <a:r>
              <a:rPr lang="es-ES" dirty="0"/>
              <a:t>Sistema de formación ........................              Puntos</a:t>
            </a:r>
          </a:p>
          <a:p>
            <a:r>
              <a:rPr lang="es-ES" dirty="0"/>
              <a:t>Liderazgo y equipo adecuado?.........              Puntos</a:t>
            </a:r>
          </a:p>
          <a:p>
            <a:r>
              <a:rPr lang="es-ES" dirty="0"/>
              <a:t>Momento adecuado?..........................              Puntos</a:t>
            </a:r>
          </a:p>
          <a:p>
            <a:r>
              <a:rPr lang="es-ES" dirty="0"/>
              <a:t>Total de puntos ....................................             ............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61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FINALES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DE 13 A 18 PUNTOS</a:t>
            </a:r>
          </a:p>
          <a:p>
            <a:r>
              <a:rPr lang="es-ES" dirty="0"/>
              <a:t> Adelante tienes delante una oportunidad real donde si aplicas esfuerzo y te formas podrás lograr libertad financiera</a:t>
            </a:r>
          </a:p>
          <a:p>
            <a:r>
              <a:rPr lang="es-ES" dirty="0"/>
              <a:t>DE 8 A 12 PUNTOS</a:t>
            </a:r>
          </a:p>
          <a:p>
            <a:r>
              <a:rPr lang="es-ES" dirty="0"/>
              <a:t>Precaución, aunque es una empresa viable te va a costar mucho tiempo y trabajo lograr resultados importantes</a:t>
            </a:r>
          </a:p>
          <a:p>
            <a:r>
              <a:rPr lang="es-ES" dirty="0"/>
              <a:t>DE 0 A 7 PUNTOS</a:t>
            </a:r>
          </a:p>
          <a:p>
            <a:r>
              <a:rPr lang="es-ES" dirty="0"/>
              <a:t>Alerta roja o bien es una estafa piramidal o esta empresa tiene los días contados y solo es cuestión de tiempo que desaparezca </a:t>
            </a:r>
            <a:r>
              <a:rPr lang="es-ES"/>
              <a:t>del sector.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845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DE LA OPORTUNIDAD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800" dirty="0"/>
              <a:t>Como saber si estamos en la compañía adecuada o si este proyecto funcionará para nosotros?</a:t>
            </a:r>
          </a:p>
          <a:p>
            <a:r>
              <a:rPr lang="es-ES" sz="1800" dirty="0"/>
              <a:t>Será fácil, difícil o imposible ganar dinero con esta oportunidad?</a:t>
            </a:r>
          </a:p>
          <a:p>
            <a:r>
              <a:rPr lang="es-ES" sz="1800" dirty="0"/>
              <a:t>Que posibilidades reales de alcanzar libertad financiera tengo con esta oportunidad que estoy analizando?</a:t>
            </a:r>
          </a:p>
          <a:p>
            <a:r>
              <a:rPr lang="es-ES" sz="1800" dirty="0"/>
              <a:t>Podré mostrar esta oportunidad a otros con la tranquilidad de saber que no los estoy engañando o haciendo perder su tiempo?</a:t>
            </a:r>
          </a:p>
          <a:p>
            <a:r>
              <a:rPr lang="es-ES" sz="1800" dirty="0"/>
              <a:t>Seré capaz de mostrar esta compañía a otros de una manera sencilla y fácil de comprender?</a:t>
            </a:r>
          </a:p>
          <a:p>
            <a:r>
              <a:rPr lang="es-ES" sz="1800" dirty="0"/>
              <a:t>Tengo un equipo con el que me sienta identificado y que me vaya a apoyar cuando lo necesite? </a:t>
            </a:r>
          </a:p>
        </p:txBody>
      </p:sp>
    </p:spTree>
    <p:extLst>
      <p:ext uri="{BB962C8B-B14F-4D97-AF65-F5344CB8AC3E}">
        <p14:creationId xmlns:p14="http://schemas.microsoft.com/office/powerpoint/2010/main" val="360747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 PREGUNTAS DE ANÁLISIS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EMPRESA CORRECTA?</a:t>
            </a:r>
          </a:p>
          <a:p>
            <a:r>
              <a:rPr lang="es-ES" dirty="0"/>
              <a:t>PRODUCTO O SERVICIO GANADOR?</a:t>
            </a:r>
          </a:p>
          <a:p>
            <a:r>
              <a:rPr lang="es-ES" dirty="0"/>
              <a:t>PLAN DE COMPENSACIÓN ADECUADO?</a:t>
            </a:r>
          </a:p>
          <a:p>
            <a:r>
              <a:rPr lang="es-ES" dirty="0"/>
              <a:t>SISTEMA DE FORMACION?</a:t>
            </a:r>
          </a:p>
          <a:p>
            <a:r>
              <a:rPr lang="es-ES" dirty="0"/>
              <a:t>LIDERAZGO Y EQUIPO ADECUADO?</a:t>
            </a:r>
          </a:p>
          <a:p>
            <a:r>
              <a:rPr lang="es-ES" dirty="0"/>
              <a:t>MOMENTO ADECUADO?</a:t>
            </a:r>
          </a:p>
        </p:txBody>
      </p:sp>
    </p:spTree>
    <p:extLst>
      <p:ext uri="{BB962C8B-B14F-4D97-AF65-F5344CB8AC3E}">
        <p14:creationId xmlns:p14="http://schemas.microsoft.com/office/powerpoint/2010/main" val="79323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LA EMPRESA CORRECTA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La elección de la empresa donde desarrollar tu negocio de </a:t>
            </a:r>
            <a:r>
              <a:rPr lang="es-ES" dirty="0" err="1"/>
              <a:t>netwotk</a:t>
            </a:r>
            <a:r>
              <a:rPr lang="es-ES" dirty="0"/>
              <a:t> puede marcar la diferencia entre el éxito y el fracaso</a:t>
            </a:r>
          </a:p>
          <a:p>
            <a:r>
              <a:rPr lang="es-ES" dirty="0"/>
              <a:t>Todos los años en USA se crean mas de 1000 empresas de multinivel y todos los años 990 de esas empresas cierran. </a:t>
            </a:r>
          </a:p>
          <a:p>
            <a:r>
              <a:rPr lang="es-ES" dirty="0"/>
              <a:t>El presidente o equipo directivo de una compañía son personajes públicos, investigar su trayectoria te puede dar una idea de la empresa que estas analizando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856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EMPRESA CORRECTA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Empresa privada o pública</a:t>
            </a:r>
          </a:p>
          <a:p>
            <a:r>
              <a:rPr lang="es-ES" dirty="0"/>
              <a:t>Bases financieras sólidas</a:t>
            </a:r>
          </a:p>
          <a:p>
            <a:r>
              <a:rPr lang="es-ES" dirty="0"/>
              <a:t>Compañía con valores y principios </a:t>
            </a:r>
            <a:r>
              <a:rPr lang="es-ES" sz="1600" dirty="0"/>
              <a:t>( es mejor tener buenos amigos en malos negocios que malos amigos en buenos negocios)</a:t>
            </a:r>
          </a:p>
          <a:p>
            <a:r>
              <a:rPr lang="es-ES" dirty="0"/>
              <a:t>Tiempo de existencia de la compañía</a:t>
            </a:r>
          </a:p>
          <a:p>
            <a:r>
              <a:rPr lang="es-ES" dirty="0"/>
              <a:t>Está bien situada en el ranking mundial del sector?</a:t>
            </a:r>
          </a:p>
          <a:p>
            <a:r>
              <a:rPr lang="es-ES" dirty="0"/>
              <a:t>Plan de expansión adecuado</a:t>
            </a:r>
          </a:p>
          <a:p>
            <a:r>
              <a:rPr lang="es-ES" dirty="0"/>
              <a:t>EVALUA DE 0 A 3 CADA PUNTO Y HAYA LA MEDIA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576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PRODUCTO O SERVICIO GANADOR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Más del 60 % de las empresas del multinivel se ubican en el sector salud. El otro 40% se lo reparten la cosmética los productos de hogar y los servicios.</a:t>
            </a:r>
          </a:p>
          <a:p>
            <a:r>
              <a:rPr lang="es-ES" dirty="0"/>
              <a:t>Tienes que preguntarte ¿ porqué un cliente elegiría mi catálogo de productos en vez de otros?</a:t>
            </a:r>
          </a:p>
          <a:p>
            <a:r>
              <a:rPr lang="es-ES" dirty="0"/>
              <a:t>Que ventajas tienen mis productos en relación a la competencia con otra empresa con productos similares.</a:t>
            </a:r>
          </a:p>
          <a:p>
            <a:r>
              <a:rPr lang="es-ES" dirty="0"/>
              <a:t>Puedo encontrar estos productos en el mercado tradicional y si es si puedo competir?</a:t>
            </a:r>
          </a:p>
        </p:txBody>
      </p:sp>
    </p:spTree>
    <p:extLst>
      <p:ext uri="{BB962C8B-B14F-4D97-AF65-F5344CB8AC3E}">
        <p14:creationId xmlns:p14="http://schemas.microsoft.com/office/powerpoint/2010/main" val="308521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PRODUCTO O SERVICIO GANADOR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Casi todas las empresas de </a:t>
            </a:r>
            <a:r>
              <a:rPr lang="es-ES" dirty="0" err="1"/>
              <a:t>network</a:t>
            </a:r>
            <a:r>
              <a:rPr lang="es-ES" dirty="0"/>
              <a:t> tienen productos de alta calidad pero....</a:t>
            </a:r>
          </a:p>
          <a:p>
            <a:r>
              <a:rPr lang="es-ES" dirty="0"/>
              <a:t>Los productos tienen una calidad que realmente marque la diferencia?</a:t>
            </a:r>
          </a:p>
          <a:p>
            <a:r>
              <a:rPr lang="es-ES" dirty="0"/>
              <a:t>Son productos que tu comprarías y usarías?</a:t>
            </a:r>
          </a:p>
          <a:p>
            <a:r>
              <a:rPr lang="es-ES" dirty="0"/>
              <a:t>El precio del producto es acorde con el mercado y la calidad que tiene?</a:t>
            </a:r>
          </a:p>
          <a:p>
            <a:r>
              <a:rPr lang="es-ES" dirty="0"/>
              <a:t>La logística de entrega es costosa y el tiempo de entrega es rápido?</a:t>
            </a:r>
          </a:p>
          <a:p>
            <a:r>
              <a:rPr lang="es-ES" dirty="0"/>
              <a:t>Los productos generaran compras repetitivas?</a:t>
            </a:r>
          </a:p>
          <a:p>
            <a:r>
              <a:rPr lang="es-ES" dirty="0"/>
              <a:t>Los productos mantendrán al cliente mas allá de los  3 o 4 meses como clientes?</a:t>
            </a:r>
          </a:p>
          <a:p>
            <a:r>
              <a:rPr lang="es-ES" dirty="0"/>
              <a:t>Valora de 0 a 3 cada punto y haya la media</a:t>
            </a:r>
          </a:p>
        </p:txBody>
      </p:sp>
    </p:spTree>
    <p:extLst>
      <p:ext uri="{BB962C8B-B14F-4D97-AF65-F5344CB8AC3E}">
        <p14:creationId xmlns:p14="http://schemas.microsoft.com/office/powerpoint/2010/main" val="98416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PLAN FINANCIERO ADECUADO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Al hablar de un plan adecuado nos referimos a que además de rentable sea justo</a:t>
            </a:r>
          </a:p>
          <a:p>
            <a:r>
              <a:rPr lang="es-ES" dirty="0"/>
              <a:t>Es un plan sencillo o complejo</a:t>
            </a:r>
          </a:p>
          <a:p>
            <a:r>
              <a:rPr lang="es-ES" dirty="0"/>
              <a:t>Es un plan con candados o con un complejo sistema de calificación?</a:t>
            </a:r>
          </a:p>
          <a:p>
            <a:r>
              <a:rPr lang="es-ES" dirty="0"/>
              <a:t>Que porcentaje reparte la empresa a la red?</a:t>
            </a:r>
          </a:p>
          <a:p>
            <a:r>
              <a:rPr lang="es-ES" dirty="0"/>
              <a:t>Como se distribuye ese dinero? Que tan fácil es ganar dinero en los niveles básicos?</a:t>
            </a:r>
          </a:p>
          <a:p>
            <a:r>
              <a:rPr lang="es-ES" dirty="0"/>
              <a:t>Valora de 0 a 3 cada punto y haya la media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66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 SISTEMA DE FORMACIÓN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Tiene un sistema de formación adecuado?</a:t>
            </a:r>
          </a:p>
          <a:p>
            <a:r>
              <a:rPr lang="es-ES" dirty="0"/>
              <a:t>Tiene presentaciones de negocio para atender las necesidades de la red?</a:t>
            </a:r>
          </a:p>
          <a:p>
            <a:r>
              <a:rPr lang="es-ES" dirty="0"/>
              <a:t>Tiene capacitaciones profesionales?</a:t>
            </a:r>
          </a:p>
          <a:p>
            <a:r>
              <a:rPr lang="es-ES" dirty="0"/>
              <a:t>La compañía fomenta la formación continuada de sus socios?</a:t>
            </a:r>
          </a:p>
          <a:p>
            <a:r>
              <a:rPr lang="es-ES" dirty="0"/>
              <a:t>Se celebran eventos multitudinarios con regularidad?</a:t>
            </a:r>
          </a:p>
          <a:p>
            <a:r>
              <a:rPr lang="es-ES" dirty="0"/>
              <a:t>Valora de 0 a 3 cada punto y haya la media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7506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á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Hábitat.thmx</Template>
  <TotalTime>95</TotalTime>
  <Words>1027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Book Antiqua</vt:lpstr>
      <vt:lpstr>Wingdings 2</vt:lpstr>
      <vt:lpstr>Hábitat</vt:lpstr>
      <vt:lpstr>Como Evaluar Un proyecto de Network Marketing</vt:lpstr>
      <vt:lpstr>ANÁLISIS DE LA OPORTUNIDAD</vt:lpstr>
      <vt:lpstr>6 PREGUNTAS DE ANÁLISIS</vt:lpstr>
      <vt:lpstr>1. LA EMPRESA CORRECTA</vt:lpstr>
      <vt:lpstr>1. EMPRESA CORRECTA</vt:lpstr>
      <vt:lpstr>2. PRODUCTO O SERVICIO GANADOR </vt:lpstr>
      <vt:lpstr>2. PRODUCTO O SERVICIO GANADOR</vt:lpstr>
      <vt:lpstr>3. PLAN FINANCIERO ADECUADO </vt:lpstr>
      <vt:lpstr>4. SISTEMA DE FORMACIÓN </vt:lpstr>
      <vt:lpstr>5. LIDERAZGO Y EQUIPO ADECUADO</vt:lpstr>
      <vt:lpstr>5. LIDERAZGO Y EQUIPO ADECUADO</vt:lpstr>
      <vt:lpstr>6. MOMENTO ADECUADO</vt:lpstr>
      <vt:lpstr>6. MOMENTO ADECUADO </vt:lpstr>
      <vt:lpstr>RESULTADOS FINALES</vt:lpstr>
      <vt:lpstr>RESULTADOS FINALES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Evaluar Un proyecto de Network Marketing</dc:title>
  <dc:creator>Juan Balás</dc:creator>
  <cp:lastModifiedBy>Tarifa Vega, David</cp:lastModifiedBy>
  <cp:revision>9</cp:revision>
  <dcterms:created xsi:type="dcterms:W3CDTF">2021-04-01T08:00:09Z</dcterms:created>
  <dcterms:modified xsi:type="dcterms:W3CDTF">2021-06-07T15:19:59Z</dcterms:modified>
</cp:coreProperties>
</file>